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CE5-3774-4E44-9640-F504D3E4BBAB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4DD60-A2B9-456B-B6C8-65DBFB297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0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CE5-3774-4E44-9640-F504D3E4BBAB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4DD60-A2B9-456B-B6C8-65DBFB297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6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CE5-3774-4E44-9640-F504D3E4BBAB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4DD60-A2B9-456B-B6C8-65DBFB297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47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CE5-3774-4E44-9640-F504D3E4BBAB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4DD60-A2B9-456B-B6C8-65DBFB297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31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CE5-3774-4E44-9640-F504D3E4BBAB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4DD60-A2B9-456B-B6C8-65DBFB297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CE5-3774-4E44-9640-F504D3E4BBAB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4DD60-A2B9-456B-B6C8-65DBFB297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36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CE5-3774-4E44-9640-F504D3E4BBAB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4DD60-A2B9-456B-B6C8-65DBFB297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45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CE5-3774-4E44-9640-F504D3E4BBAB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4DD60-A2B9-456B-B6C8-65DBFB297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31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CE5-3774-4E44-9640-F504D3E4BBAB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4DD60-A2B9-456B-B6C8-65DBFB297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76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CE5-3774-4E44-9640-F504D3E4BBAB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4DD60-A2B9-456B-B6C8-65DBFB297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00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7DCE5-3774-4E44-9640-F504D3E4BBAB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4DD60-A2B9-456B-B6C8-65DBFB297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57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7DCE5-3774-4E44-9640-F504D3E4BBAB}" type="datetimeFigureOut">
              <a:rPr lang="en-US" smtClean="0"/>
              <a:t>9/8/2018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4DD60-A2B9-456B-B6C8-65DBFB297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90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4529" y="0"/>
            <a:ext cx="9144000" cy="2387600"/>
          </a:xfrm>
        </p:spPr>
        <p:txBody>
          <a:bodyPr/>
          <a:lstStyle/>
          <a:p>
            <a:r>
              <a:rPr lang="en-US" dirty="0" smtClean="0"/>
              <a:t>Modal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995" y="3089189"/>
            <a:ext cx="11829535" cy="3064475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Methodology: </a:t>
            </a:r>
          </a:p>
          <a:p>
            <a:pPr algn="l"/>
            <a:r>
              <a:rPr lang="en-US" dirty="0" smtClean="0"/>
              <a:t>The modal analysis is performed on in built MDI Demo vehicle using different four methods.</a:t>
            </a:r>
          </a:p>
          <a:p>
            <a:pPr algn="l"/>
            <a:r>
              <a:rPr lang="en-US" dirty="0" smtClean="0">
                <a:solidFill>
                  <a:srgbClr val="FF0000"/>
                </a:solidFill>
              </a:rPr>
              <a:t>Questions: </a:t>
            </a:r>
          </a:p>
          <a:p>
            <a:pPr algn="l"/>
            <a:r>
              <a:rPr lang="en-US" dirty="0" smtClean="0"/>
              <a:t>In every analysis mode frequency and mode number is changed. In some analysis some frequencies are added while in other they are missing. </a:t>
            </a:r>
          </a:p>
          <a:p>
            <a:pPr algn="l"/>
            <a:r>
              <a:rPr lang="en-US" dirty="0" smtClean="0"/>
              <a:t>Why this is happening? </a:t>
            </a:r>
          </a:p>
          <a:p>
            <a:pPr algn="l"/>
            <a:r>
              <a:rPr lang="en-US" dirty="0" smtClean="0"/>
              <a:t>Which method is correct for modal analysis?</a:t>
            </a:r>
          </a:p>
          <a:p>
            <a:pPr algn="l"/>
            <a:r>
              <a:rPr lang="en-US" dirty="0" smtClean="0"/>
              <a:t>How to obtain strain energy, kinetic energy while using Adams Linear method for modal analysis?</a:t>
            </a:r>
          </a:p>
          <a:p>
            <a:pPr algn="l"/>
            <a:r>
              <a:rPr lang="en-US" dirty="0" smtClean="0"/>
              <a:t>This results are confusing so that we are getting different results on our own vehicle model. Please suggest correct method. </a:t>
            </a:r>
          </a:p>
          <a:p>
            <a:pPr algn="l"/>
            <a:r>
              <a:rPr lang="en-US" dirty="0" smtClean="0"/>
              <a:t>Please explain correct method for doing Modal analysis in Adams Car.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898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4865"/>
          <a:stretch/>
        </p:blipFill>
        <p:spPr>
          <a:xfrm>
            <a:off x="140345" y="741433"/>
            <a:ext cx="3760536" cy="55922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0058" y="134224"/>
            <a:ext cx="11487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Method 1: Running static </a:t>
            </a:r>
            <a:r>
              <a:rPr lang="en-US" sz="1400" dirty="0" err="1" smtClean="0"/>
              <a:t>euilibrium</a:t>
            </a:r>
            <a:r>
              <a:rPr lang="en-US" sz="1400" dirty="0" smtClean="0"/>
              <a:t> </a:t>
            </a:r>
            <a:r>
              <a:rPr lang="en-US" sz="1400" dirty="0" smtClean="0">
                <a:solidFill>
                  <a:srgbClr val="FF0000"/>
                </a:solidFill>
              </a:rPr>
              <a:t>interactive simulation</a:t>
            </a:r>
            <a:r>
              <a:rPr lang="en-US" sz="1400" dirty="0" smtClean="0"/>
              <a:t>, after getting .</a:t>
            </a:r>
            <a:r>
              <a:rPr lang="en-US" sz="1400" dirty="0" err="1" smtClean="0"/>
              <a:t>acf</a:t>
            </a:r>
            <a:r>
              <a:rPr lang="en-US" sz="1400" dirty="0" smtClean="0"/>
              <a:t> file , following line is added in .</a:t>
            </a:r>
            <a:r>
              <a:rPr lang="en-US" sz="1400" dirty="0" err="1" smtClean="0"/>
              <a:t>acf</a:t>
            </a:r>
            <a:r>
              <a:rPr lang="en-US" sz="1400" dirty="0" smtClean="0"/>
              <a:t> file ‘’ LINEAR/EIGENSOL, NODAMPIN, COORDS=1, 100, KINETIC=1, 100, STRAIN=1, 100, NAMES, TABLE_PRECISION=4” after that simulation is run using .bat file.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273" y="780556"/>
            <a:ext cx="8216274" cy="3352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171" y="6451134"/>
            <a:ext cx="3070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shape obtain are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141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0058" y="134224"/>
            <a:ext cx="117918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Method 2: Running static </a:t>
            </a:r>
            <a:r>
              <a:rPr lang="en-US" sz="1400" dirty="0" err="1" smtClean="0"/>
              <a:t>euilibrium</a:t>
            </a:r>
            <a:r>
              <a:rPr lang="en-US" sz="1400" dirty="0" smtClean="0"/>
              <a:t> </a:t>
            </a:r>
            <a:r>
              <a:rPr lang="en-US" sz="1400" dirty="0" smtClean="0">
                <a:solidFill>
                  <a:srgbClr val="FF0000"/>
                </a:solidFill>
              </a:rPr>
              <a:t>files only </a:t>
            </a:r>
            <a:r>
              <a:rPr lang="en-US" sz="1400" dirty="0" smtClean="0"/>
              <a:t>simulation, after getting .</a:t>
            </a:r>
            <a:r>
              <a:rPr lang="en-US" sz="1400" dirty="0" err="1" smtClean="0"/>
              <a:t>acf</a:t>
            </a:r>
            <a:r>
              <a:rPr lang="en-US" sz="1400" dirty="0" smtClean="0"/>
              <a:t> file , following line is added in .</a:t>
            </a:r>
            <a:r>
              <a:rPr lang="en-US" sz="1400" dirty="0" err="1" smtClean="0"/>
              <a:t>acf</a:t>
            </a:r>
            <a:r>
              <a:rPr lang="en-US" sz="1400" dirty="0" smtClean="0"/>
              <a:t> file ‘’ LINEAR/EIGENSOL, NODAMPIN, COORDS=1, 100, KINETIC=1, 100, STRAIN=1, 100, NAMES, TABLE_PRECISION=4” after that simulation is run using .bat file.</a:t>
            </a:r>
          </a:p>
          <a:p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273" y="780556"/>
            <a:ext cx="8216274" cy="3352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171" y="6451134"/>
            <a:ext cx="3070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 shape obtain are above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12829"/>
          <a:stretch/>
        </p:blipFill>
        <p:spPr>
          <a:xfrm>
            <a:off x="0" y="801664"/>
            <a:ext cx="4127157" cy="564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62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7871"/>
          <a:stretch/>
        </p:blipFill>
        <p:spPr>
          <a:xfrm>
            <a:off x="427838" y="662730"/>
            <a:ext cx="3431098" cy="54947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81168" y="176169"/>
            <a:ext cx="8097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Method </a:t>
            </a:r>
            <a:r>
              <a:rPr lang="en-US" dirty="0" smtClean="0"/>
              <a:t>3: </a:t>
            </a:r>
            <a:r>
              <a:rPr lang="en-US" dirty="0" smtClean="0"/>
              <a:t>Analysis is run using static equilibrium, Linear box check and No damping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112" y="822500"/>
            <a:ext cx="3838575" cy="4276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7838" y="6249798"/>
            <a:ext cx="4060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mode shapes are obtained are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747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81" y="324506"/>
            <a:ext cx="4555222" cy="55310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42451" y="176169"/>
            <a:ext cx="6786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Method </a:t>
            </a:r>
            <a:r>
              <a:rPr lang="en-US" dirty="0" smtClean="0"/>
              <a:t>4: </a:t>
            </a:r>
            <a:r>
              <a:rPr lang="en-US" dirty="0" smtClean="0"/>
              <a:t>Static equilibrium is performed, .</a:t>
            </a:r>
            <a:r>
              <a:rPr lang="en-US" dirty="0" err="1" smtClean="0"/>
              <a:t>acf</a:t>
            </a:r>
            <a:r>
              <a:rPr lang="en-US" dirty="0" smtClean="0"/>
              <a:t> script file used to performed modal using vibration analysis.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2451" y="945683"/>
            <a:ext cx="6083038" cy="49098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1394" y="6040073"/>
            <a:ext cx="3665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Modes obtain are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371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277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Modal analysis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Modal analysis</dc:title>
  <dc:creator>SHEREKAR VINOD</dc:creator>
  <cp:lastModifiedBy>SHEREKAR VINOD</cp:lastModifiedBy>
  <cp:revision>6</cp:revision>
  <dcterms:created xsi:type="dcterms:W3CDTF">2018-09-08T11:23:41Z</dcterms:created>
  <dcterms:modified xsi:type="dcterms:W3CDTF">2018-09-08T11:48:17Z</dcterms:modified>
</cp:coreProperties>
</file>