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5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BDE872F-2BEC-481A-A3D1-B169865C05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9AF496-288B-4B1C-BA75-161279D9A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AE32B4B-CEF9-494E-A97D-5A9395081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25D110-061A-4947-A6F1-3857B61C3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27FBD4A-53E2-4A35-8174-B7F3FA00A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9457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C85CBEB-C74C-44CF-A1D9-79631D6AC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23431E4-5D01-4238-8458-D235880B2C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4F8B27F-D506-43A0-B09C-F8EA14BC59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692AACC-F60A-4DE7-BFC9-988CAAC0B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EB23EF4-04DA-49B2-BCD3-DE7AB96BCF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928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B5A8CF-3CE8-4CDB-A534-AD7A4903E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D355059-77F8-422A-AE59-D5F0F0160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43DA23-9AEF-469D-B80F-B3F2B7A57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7683A0A-C91D-45E4-AF18-4672EBB3C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4A80488-5FD8-4284-8D4D-AD05812F9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826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559D589-7214-443D-9459-F9C062357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ADF3172-9435-4FA7-B18F-A34CD2575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333C146-B163-4435-9F03-95CDED9E3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AD1B840-2B36-4490-8276-6FBB2D6E6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3CA68F-76F1-4516-B7D4-F53DE7F9B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664DD34-CDB6-47F8-A6FE-46E6D06CB6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896783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4F6D1CE-EE19-4832-A316-7F7B236EEA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784D559-E3A3-4A49-B56E-940AE99536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D068ADA-9F43-4BCD-A388-BF4E3560A7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D324CEB0-0047-4350-85C6-89771B588E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0DC39E42-1999-493D-A5F6-716334395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1DAB4E0-E6BB-4439-97CD-A5E8446E1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23A8A4B4-9EB0-4564-A800-6BF8BBE07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54480AA0-4BAC-4C1E-9F48-9CAFB8064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9661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006E826-B186-4764-8B5F-FA4603BF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FB66C5D-B5B7-416D-9099-68A806A4C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A31D0BB-DAD8-4398-9CD6-C4B8D768D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E615233-BEAC-4D5F-8298-3D014C06B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2087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BE7E7F3-B8A3-4897-B843-63DEA3DA4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C5B9E1B-7E11-493B-8715-6B5C7FDA1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35741A9-9614-4265-B25B-36A3BAE4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4734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41E3FBD-470C-49C7-9B44-4F7F1532B2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C63361E-929A-4D4B-BFD3-8994A766A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694F148-6D8D-4862-B091-E0E0591EC4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251E117-C7A8-41A5-92B0-8F2988DA7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5548AFD-A3E5-4E60-A9D3-FCF3CDA4E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602F6F3-3116-4C4B-A124-BF644186A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1383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36715AB-46AF-4B5D-BCA5-EB1989503A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DEB9C9-1A3F-4FBC-A198-0B38E644C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EDCA3219-A2CE-42F2-8054-2505C0DD6D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E770EDA-1F8C-4256-8736-167F259F0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D6E8CD0-55D4-4A45-A55D-3CB62777F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3777BC4-922E-4CAC-BD0A-34B2FAA02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61591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45DCEE-F6FF-4678-B125-915E092B8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0ED2B6F5-EBF0-4F2B-AEBD-61D369D861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B69C79F-8A8B-457E-877C-7AEF819A3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751125-A2E8-43D2-80ED-378D7F840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1D9D4BB-7C77-4326-99A8-90CEAA5B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630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4999215E-0F89-44EF-A6BF-2BE8712420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FBCE339-E288-43BF-A6D8-EDA4FAE586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98E6DB8-64FB-4375-A789-3E54DC733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D115E9-C86A-49D6-A5DF-FAD48ACFA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505FFF9-5FC4-4468-93DC-F3DF3BD1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9193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0D401F98-AF5B-4A17-86E7-8F27117CA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A55874EF-11D8-4D80-A0FE-428776B89F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5DF4F3C-2C7F-4785-83B5-2995337A3A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FF080-6693-4ECB-AB01-CACCE920A5C3}" type="datetimeFigureOut">
              <a:rPr kumimoji="1" lang="ja-JP" altLang="en-US" smtClean="0"/>
              <a:t>2022/3/14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C4CF517-28C9-4920-83C6-FAC8EC7931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A8B780C-9525-46BD-9FD9-AA41D2D7A3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18BEB1-7A24-424C-9C98-8F10DD449D0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855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AA6DE8F-0032-4B9F-B7ED-1F167E0FC375}"/>
              </a:ext>
            </a:extLst>
          </p:cNvPr>
          <p:cNvSpPr txBox="1"/>
          <p:nvPr/>
        </p:nvSpPr>
        <p:spPr>
          <a:xfrm>
            <a:off x="4646645" y="2911151"/>
            <a:ext cx="1449355" cy="369332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E586B52-6C54-4181-B5BA-79B2BC09D8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60" y="204727"/>
            <a:ext cx="8412364" cy="547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728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ワイド画面</PresentationFormat>
  <Paragraphs>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Waki Miyuki</dc:creator>
  <cp:lastModifiedBy>Waki Miyuki</cp:lastModifiedBy>
  <cp:revision>2</cp:revision>
  <dcterms:created xsi:type="dcterms:W3CDTF">2022-03-11T07:05:10Z</dcterms:created>
  <dcterms:modified xsi:type="dcterms:W3CDTF">2022-03-14T01:03:51Z</dcterms:modified>
</cp:coreProperties>
</file>