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4" r:id="rId4"/>
    <p:sldId id="265" r:id="rId5"/>
    <p:sldId id="266" r:id="rId6"/>
    <p:sldId id="260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6237-546C-48C4-B1B9-666A5A32D454}" type="datetimeFigureOut">
              <a:rPr lang="ko-KR" altLang="en-US" smtClean="0"/>
              <a:t>2021-06-01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A5CD-96BF-42A1-8F1A-D883238B60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7651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6237-546C-48C4-B1B9-666A5A32D454}" type="datetimeFigureOut">
              <a:rPr lang="ko-KR" altLang="en-US" smtClean="0"/>
              <a:t>2021-06-01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A5CD-96BF-42A1-8F1A-D883238B60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2967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6237-546C-48C4-B1B9-666A5A32D454}" type="datetimeFigureOut">
              <a:rPr lang="ko-KR" altLang="en-US" smtClean="0"/>
              <a:t>2021-06-01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A5CD-96BF-42A1-8F1A-D883238B60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73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6237-546C-48C4-B1B9-666A5A32D454}" type="datetimeFigureOut">
              <a:rPr lang="ko-KR" altLang="en-US" smtClean="0"/>
              <a:t>2021-06-01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A5CD-96BF-42A1-8F1A-D883238B60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99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6237-546C-48C4-B1B9-666A5A32D454}" type="datetimeFigureOut">
              <a:rPr lang="ko-KR" altLang="en-US" smtClean="0"/>
              <a:t>2021-06-01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A5CD-96BF-42A1-8F1A-D883238B60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7859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6237-546C-48C4-B1B9-666A5A32D454}" type="datetimeFigureOut">
              <a:rPr lang="ko-KR" altLang="en-US" smtClean="0"/>
              <a:t>2021-06-01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A5CD-96BF-42A1-8F1A-D883238B60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4921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6237-546C-48C4-B1B9-666A5A32D454}" type="datetimeFigureOut">
              <a:rPr lang="ko-KR" altLang="en-US" smtClean="0"/>
              <a:t>2021-06-01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A5CD-96BF-42A1-8F1A-D883238B60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9542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6237-546C-48C4-B1B9-666A5A32D454}" type="datetimeFigureOut">
              <a:rPr lang="ko-KR" altLang="en-US" smtClean="0"/>
              <a:t>2021-06-01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A5CD-96BF-42A1-8F1A-D883238B60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7442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6237-546C-48C4-B1B9-666A5A32D454}" type="datetimeFigureOut">
              <a:rPr lang="ko-KR" altLang="en-US" smtClean="0"/>
              <a:t>2021-06-01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A5CD-96BF-42A1-8F1A-D883238B60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9459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6237-546C-48C4-B1B9-666A5A32D454}" type="datetimeFigureOut">
              <a:rPr lang="ko-KR" altLang="en-US" smtClean="0"/>
              <a:t>2021-06-01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A5CD-96BF-42A1-8F1A-D883238B60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9164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6237-546C-48C4-B1B9-666A5A32D454}" type="datetimeFigureOut">
              <a:rPr lang="ko-KR" altLang="en-US" smtClean="0"/>
              <a:t>2021-06-01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A5CD-96BF-42A1-8F1A-D883238B60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3567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46237-546C-48C4-B1B9-666A5A32D454}" type="datetimeFigureOut">
              <a:rPr lang="ko-KR" altLang="en-US" smtClean="0"/>
              <a:t>2021-06-01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AA5CD-96BF-42A1-8F1A-D883238B60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1230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4400" dirty="0" smtClean="0"/>
              <a:t>Cadence forum </a:t>
            </a:r>
            <a:r>
              <a:rPr lang="en-US" altLang="ko-KR" sz="4400" dirty="0" smtClean="0"/>
              <a:t>question(2)_</a:t>
            </a:r>
            <a:r>
              <a:rPr lang="en-US" altLang="ko-KR" sz="4400" dirty="0" err="1" smtClean="0"/>
              <a:t>yysunj</a:t>
            </a:r>
            <a:endParaRPr lang="ko-KR" altLang="en-US" sz="4400" dirty="0"/>
          </a:p>
        </p:txBody>
      </p:sp>
    </p:spTree>
    <p:extLst>
      <p:ext uri="{BB962C8B-B14F-4D97-AF65-F5344CB8AC3E}">
        <p14:creationId xmlns:p14="http://schemas.microsoft.com/office/powerpoint/2010/main" val="730911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ko-KR" sz="3200" dirty="0" smtClean="0"/>
              <a:t>Transfer curve_ W = 1 m L = 10 </a:t>
            </a:r>
            <a:r>
              <a:rPr lang="el-GR" altLang="ko-KR" sz="3200" dirty="0" smtClean="0">
                <a:ea typeface="맑은 고딕" panose="020B0503020000020004" pitchFamily="50" charset="-127"/>
              </a:rPr>
              <a:t>μ</a:t>
            </a:r>
            <a:r>
              <a:rPr lang="en-US" altLang="ko-KR" sz="3200" dirty="0" smtClean="0"/>
              <a:t>m</a:t>
            </a:r>
            <a:endParaRPr lang="ko-KR" altLang="en-US" sz="3200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79181"/>
            <a:ext cx="5665353" cy="466601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051175" y="1579181"/>
            <a:ext cx="2302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latin typeface="Arial" pitchFamily="34" charset="0"/>
                <a:cs typeface="Arial" pitchFamily="34" charset="0"/>
              </a:rPr>
              <a:t>0.1 V : Red</a:t>
            </a:r>
          </a:p>
          <a:p>
            <a:pPr algn="ctr"/>
            <a:r>
              <a:rPr lang="en-US" altLang="ko-KR" sz="1400" dirty="0" smtClean="0">
                <a:latin typeface="Arial" pitchFamily="34" charset="0"/>
                <a:cs typeface="Arial" pitchFamily="34" charset="0"/>
              </a:rPr>
              <a:t>10 V : Yellow</a:t>
            </a:r>
            <a:endParaRPr lang="ko-KR" altLang="en-US" sz="1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824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ko-KR" sz="3200" dirty="0" smtClean="0"/>
              <a:t>Transfer curve_ W = 1 mm L = 10 </a:t>
            </a:r>
            <a:r>
              <a:rPr lang="el-GR" altLang="ko-KR" sz="3200" dirty="0" smtClean="0">
                <a:ea typeface="맑은 고딕" panose="020B0503020000020004" pitchFamily="50" charset="-127"/>
              </a:rPr>
              <a:t>μ</a:t>
            </a:r>
            <a:r>
              <a:rPr lang="en-US" altLang="ko-KR" sz="3200" dirty="0" smtClean="0"/>
              <a:t>m</a:t>
            </a:r>
            <a:endParaRPr lang="ko-KR" alt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9051175" y="1579181"/>
            <a:ext cx="2302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latin typeface="Arial" pitchFamily="34" charset="0"/>
                <a:cs typeface="Arial" pitchFamily="34" charset="0"/>
              </a:rPr>
              <a:t>0.1 V : Red</a:t>
            </a:r>
          </a:p>
          <a:p>
            <a:pPr algn="ctr"/>
            <a:r>
              <a:rPr lang="en-US" altLang="ko-KR" sz="1400" dirty="0" smtClean="0">
                <a:latin typeface="Arial" pitchFamily="34" charset="0"/>
                <a:cs typeface="Arial" pitchFamily="34" charset="0"/>
              </a:rPr>
              <a:t>10 V : Yellow</a:t>
            </a:r>
            <a:endParaRPr lang="ko-KR" altLang="en-US" sz="1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79181"/>
            <a:ext cx="5646486" cy="4643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781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ko-KR" sz="3200" dirty="0" smtClean="0"/>
              <a:t>Output curve_ W = 1 m L = 10 </a:t>
            </a:r>
            <a:r>
              <a:rPr lang="el-GR" altLang="ko-KR" sz="3200" dirty="0" smtClean="0">
                <a:ea typeface="맑은 고딕" panose="020B0503020000020004" pitchFamily="50" charset="-127"/>
              </a:rPr>
              <a:t>μ</a:t>
            </a:r>
            <a:r>
              <a:rPr lang="en-US" altLang="ko-KR" sz="3200" dirty="0" smtClean="0"/>
              <a:t>m</a:t>
            </a:r>
            <a:endParaRPr lang="ko-KR" alt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9051175" y="1690688"/>
            <a:ext cx="2302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err="1" smtClean="0">
                <a:latin typeface="Arial" pitchFamily="34" charset="0"/>
                <a:cs typeface="Arial" pitchFamily="34" charset="0"/>
              </a:rPr>
              <a:t>Vgs</a:t>
            </a:r>
            <a:r>
              <a:rPr lang="en-US" altLang="ko-KR" sz="1400" dirty="0" smtClean="0">
                <a:latin typeface="Arial" pitchFamily="34" charset="0"/>
                <a:cs typeface="Arial" pitchFamily="34" charset="0"/>
              </a:rPr>
              <a:t> -3 V : Red</a:t>
            </a:r>
          </a:p>
          <a:p>
            <a:pPr algn="ctr"/>
            <a:r>
              <a:rPr lang="en-US" altLang="ko-KR" sz="1400" dirty="0" err="1" smtClean="0">
                <a:latin typeface="Arial" pitchFamily="34" charset="0"/>
                <a:cs typeface="Arial" pitchFamily="34" charset="0"/>
              </a:rPr>
              <a:t>Vgs</a:t>
            </a:r>
            <a:r>
              <a:rPr lang="en-US" altLang="ko-KR" sz="1400" dirty="0" smtClean="0">
                <a:latin typeface="Arial" pitchFamily="34" charset="0"/>
                <a:cs typeface="Arial" pitchFamily="34" charset="0"/>
              </a:rPr>
              <a:t> 0 V : Yellow</a:t>
            </a:r>
            <a:endParaRPr lang="ko-KR" altLang="en-US" sz="1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5642815" cy="4641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151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ko-KR" sz="3200" dirty="0" smtClean="0"/>
              <a:t>Output curve_ W = 1 mm L = 10 </a:t>
            </a:r>
            <a:r>
              <a:rPr lang="el-GR" altLang="ko-KR" sz="3200" dirty="0" smtClean="0">
                <a:ea typeface="맑은 고딕" panose="020B0503020000020004" pitchFamily="50" charset="-127"/>
              </a:rPr>
              <a:t>μ</a:t>
            </a:r>
            <a:r>
              <a:rPr lang="en-US" altLang="ko-KR" sz="3200" dirty="0" smtClean="0"/>
              <a:t>m</a:t>
            </a:r>
            <a:endParaRPr lang="ko-KR" alt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9051175" y="1690688"/>
            <a:ext cx="2302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err="1" smtClean="0">
                <a:latin typeface="Arial" pitchFamily="34" charset="0"/>
                <a:cs typeface="Arial" pitchFamily="34" charset="0"/>
              </a:rPr>
              <a:t>Vgs</a:t>
            </a:r>
            <a:r>
              <a:rPr lang="en-US" altLang="ko-KR" sz="1400" dirty="0" smtClean="0">
                <a:latin typeface="Arial" pitchFamily="34" charset="0"/>
                <a:cs typeface="Arial" pitchFamily="34" charset="0"/>
              </a:rPr>
              <a:t> -3 V : Red</a:t>
            </a:r>
          </a:p>
          <a:p>
            <a:pPr algn="ctr"/>
            <a:r>
              <a:rPr lang="en-US" altLang="ko-KR" sz="1400" dirty="0" err="1" smtClean="0">
                <a:latin typeface="Arial" pitchFamily="34" charset="0"/>
                <a:cs typeface="Arial" pitchFamily="34" charset="0"/>
              </a:rPr>
              <a:t>Vgs</a:t>
            </a:r>
            <a:r>
              <a:rPr lang="en-US" altLang="ko-KR" sz="1400" dirty="0" smtClean="0">
                <a:latin typeface="Arial" pitchFamily="34" charset="0"/>
                <a:cs typeface="Arial" pitchFamily="34" charset="0"/>
              </a:rPr>
              <a:t> 0 V : Yellow</a:t>
            </a:r>
            <a:endParaRPr lang="ko-KR" altLang="en-US" sz="1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5642815" cy="4641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42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ko-KR" sz="3200" dirty="0"/>
              <a:t>Result of performed transient </a:t>
            </a:r>
            <a:r>
              <a:rPr lang="en-US" altLang="ko-KR" sz="3200" dirty="0" err="1" smtClean="0"/>
              <a:t>simulation_Linear</a:t>
            </a:r>
            <a:r>
              <a:rPr lang="en-US" altLang="ko-KR" sz="3200" dirty="0" smtClean="0"/>
              <a:t> scale</a:t>
            </a:r>
            <a:endParaRPr lang="ko-KR" altLang="en-US" sz="3200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750" y="1690688"/>
            <a:ext cx="7370499" cy="472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814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97</Words>
  <Application>Microsoft Office PowerPoint</Application>
  <PresentationFormat>와이드스크린</PresentationFormat>
  <Paragraphs>14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맑은 고딕</vt:lpstr>
      <vt:lpstr>Arial</vt:lpstr>
      <vt:lpstr>Office 테마</vt:lpstr>
      <vt:lpstr>Cadence forum question(2)_yysunj</vt:lpstr>
      <vt:lpstr>Transfer curve_ W = 1 m L = 10 μm</vt:lpstr>
      <vt:lpstr>Transfer curve_ W = 1 mm L = 10 μm</vt:lpstr>
      <vt:lpstr>Output curve_ W = 1 m L = 10 μm</vt:lpstr>
      <vt:lpstr>Output curve_ W = 1 mm L = 10 μm</vt:lpstr>
      <vt:lpstr>Result of performed transient simulation_Linear scale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Cadence forum question_yysunj</dc:title>
  <dc:creator>HYU</dc:creator>
  <cp:lastModifiedBy>HYU</cp:lastModifiedBy>
  <cp:revision>7</cp:revision>
  <dcterms:created xsi:type="dcterms:W3CDTF">2021-06-01T06:27:02Z</dcterms:created>
  <dcterms:modified xsi:type="dcterms:W3CDTF">2021-06-01T11:47:47Z</dcterms:modified>
</cp:coreProperties>
</file>