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765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96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73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9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785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492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954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44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945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16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356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46237-546C-48C4-B1B9-666A5A32D454}" type="datetimeFigureOut">
              <a:rPr lang="ko-KR" altLang="en-US" smtClean="0"/>
              <a:t>2021-06-01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A5CD-96BF-42A1-8F1A-D883238B6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123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4400" dirty="0" smtClean="0"/>
              <a:t>Cadence forum </a:t>
            </a:r>
            <a:r>
              <a:rPr lang="en-US" altLang="ko-KR" sz="4400" dirty="0" err="1" smtClean="0"/>
              <a:t>question_yysunj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3091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492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dirty="0" smtClean="0"/>
              <a:t>Circuit and applied voltages</a:t>
            </a:r>
            <a:endParaRPr lang="ko-KR" altLang="en-US" sz="3200" dirty="0"/>
          </a:p>
        </p:txBody>
      </p:sp>
      <p:sp>
        <p:nvSpPr>
          <p:cNvPr id="4" name="직사각형 3"/>
          <p:cNvSpPr/>
          <p:nvPr/>
        </p:nvSpPr>
        <p:spPr>
          <a:xfrm>
            <a:off x="2702156" y="5081243"/>
            <a:ext cx="3437873" cy="5407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DUT : Width 1 m Length 10 um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Programming circuit : Width 10 um Length 10 um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Reading circuit : Width 100 um Length 10 um</a:t>
            </a:r>
          </a:p>
          <a:p>
            <a:pPr algn="ctr"/>
            <a:endParaRPr lang="ko-KR" altLang="en-US" sz="900" dirty="0">
              <a:solidFill>
                <a:schemeClr val="tx1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383" y="1487480"/>
            <a:ext cx="5002169" cy="3377633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2337714" y="2828101"/>
            <a:ext cx="929188" cy="2631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Pulse 1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041976" y="1529052"/>
            <a:ext cx="581891" cy="11178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Pulse 2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45703" y="4089809"/>
            <a:ext cx="426113" cy="2531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-3 </a:t>
            </a:r>
            <a:r>
              <a:rPr lang="en-US" altLang="ko-KR" sz="900" dirty="0">
                <a:solidFill>
                  <a:schemeClr val="tx1"/>
                </a:solidFill>
              </a:rPr>
              <a:t>V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339541" y="3552629"/>
            <a:ext cx="462743" cy="2531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1.3 </a:t>
            </a:r>
            <a:r>
              <a:rPr lang="en-US" altLang="ko-KR" sz="900" dirty="0">
                <a:solidFill>
                  <a:schemeClr val="tx1"/>
                </a:solidFill>
              </a:rPr>
              <a:t>V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612477" y="2222491"/>
            <a:ext cx="462743" cy="2531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10 </a:t>
            </a:r>
            <a:r>
              <a:rPr lang="en-US" altLang="ko-KR" sz="900" dirty="0">
                <a:solidFill>
                  <a:schemeClr val="tx1"/>
                </a:solidFill>
              </a:rPr>
              <a:t>V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699616" y="3934816"/>
            <a:ext cx="409641" cy="2434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DUT (M0)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729199" y="2574326"/>
            <a:ext cx="913947" cy="3408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Programming </a:t>
            </a:r>
            <a:r>
              <a:rPr lang="en-US" altLang="ko-KR" sz="900" dirty="0" smtClean="0">
                <a:solidFill>
                  <a:schemeClr val="tx1"/>
                </a:solidFill>
              </a:rPr>
              <a:t>circuit (M1)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>
          <a:xfrm>
            <a:off x="6192982" y="3091238"/>
            <a:ext cx="407323" cy="57136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6192981" y="3503519"/>
            <a:ext cx="335390" cy="15908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6192981" y="3715699"/>
            <a:ext cx="670781" cy="3408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Reading circuit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083079" y="3658973"/>
            <a:ext cx="1060989" cy="300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Pulse 1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083079" y="6241658"/>
            <a:ext cx="1060989" cy="300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Pulse 2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845" y="4050278"/>
            <a:ext cx="2733740" cy="203508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557" y="1493506"/>
            <a:ext cx="2734031" cy="2042482"/>
          </a:xfrm>
          <a:prstGeom prst="rect">
            <a:avLst/>
          </a:prstGeom>
        </p:spPr>
      </p:pic>
      <p:cxnSp>
        <p:nvCxnSpPr>
          <p:cNvPr id="21" name="직선 화살표 연결선 20"/>
          <p:cNvCxnSpPr/>
          <p:nvPr/>
        </p:nvCxnSpPr>
        <p:spPr>
          <a:xfrm flipH="1">
            <a:off x="6192981" y="2475689"/>
            <a:ext cx="276000" cy="509459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6349971" y="2175943"/>
            <a:ext cx="409641" cy="2434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M3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 flipV="1">
            <a:off x="3199776" y="3153182"/>
            <a:ext cx="356965" cy="2392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/>
          <p:cNvSpPr/>
          <p:nvPr/>
        </p:nvSpPr>
        <p:spPr>
          <a:xfrm>
            <a:off x="2776451" y="3415563"/>
            <a:ext cx="640191" cy="2434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Node N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29" name="타원 28"/>
          <p:cNvSpPr/>
          <p:nvPr/>
        </p:nvSpPr>
        <p:spPr>
          <a:xfrm>
            <a:off x="3598859" y="3040990"/>
            <a:ext cx="130340" cy="157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512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5755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dirty="0" smtClean="0"/>
              <a:t>Result of performed transient simulation</a:t>
            </a:r>
            <a:endParaRPr lang="ko-KR" altLang="en-US" sz="32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393" y="1258427"/>
            <a:ext cx="6193213" cy="3958677"/>
          </a:xfrm>
          <a:prstGeom prst="rect">
            <a:avLst/>
          </a:prstGeom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838200" y="52171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2400" dirty="0" smtClean="0"/>
              <a:t>According to KCL, M1/S + M0/D + M3/G = 0. </a:t>
            </a:r>
          </a:p>
          <a:p>
            <a:pPr algn="ctr"/>
            <a:r>
              <a:rPr lang="en-US" altLang="ko-KR" sz="2400" dirty="0" smtClean="0"/>
              <a:t>But, this result does not satisfy above equation. 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34121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89</Words>
  <Application>Microsoft Office PowerPoint</Application>
  <PresentationFormat>와이드스크린</PresentationFormat>
  <Paragraphs>21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Cadence forum question_yysunj</vt:lpstr>
      <vt:lpstr>Circuit and applied voltages</vt:lpstr>
      <vt:lpstr>Result of performed transient simulation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Cadence forum question_yysunj</dc:title>
  <dc:creator>HYU</dc:creator>
  <cp:lastModifiedBy>HYU</cp:lastModifiedBy>
  <cp:revision>3</cp:revision>
  <dcterms:created xsi:type="dcterms:W3CDTF">2021-06-01T06:27:02Z</dcterms:created>
  <dcterms:modified xsi:type="dcterms:W3CDTF">2021-06-01T06:41:21Z</dcterms:modified>
</cp:coreProperties>
</file>